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8" r:id="rId6"/>
    <p:sldId id="257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12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007"/>
    <a:srgbClr val="606060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13CC4-F7FF-B04D-9DAE-4DAD90B7C4F6}" v="4" dt="2024-07-31T18:28:34.161"/>
    <p1510:client id="{CE2B7E2B-6D0A-FB4F-AC13-8BA8E7CD8EC1}" v="30" dt="2024-07-31T13:11:5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8"/>
    <p:restoredTop sz="94789"/>
  </p:normalViewPr>
  <p:slideViewPr>
    <p:cSldViewPr snapToGrid="0">
      <p:cViewPr varScale="1">
        <p:scale>
          <a:sx n="70" d="100"/>
          <a:sy n="70" d="100"/>
        </p:scale>
        <p:origin x="834" y="72"/>
      </p:cViewPr>
      <p:guideLst>
        <p:guide pos="411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biani, Camila (BUE-FUB)" userId="39c6b335-c3a3-4aa0-a418-9d776b226a22" providerId="ADAL" clId="{14213CC4-F7FF-B04D-9DAE-4DAD90B7C4F6}"/>
    <pc:docChg chg="undo custSel modSld modMainMaster">
      <pc:chgData name="Balbiani, Camila (BUE-FUB)" userId="39c6b335-c3a3-4aa0-a418-9d776b226a22" providerId="ADAL" clId="{14213CC4-F7FF-B04D-9DAE-4DAD90B7C4F6}" dt="2024-07-31T18:29:07.194" v="25" actId="1076"/>
      <pc:docMkLst>
        <pc:docMk/>
      </pc:docMkLst>
      <pc:sldChg chg="modSp mod">
        <pc:chgData name="Balbiani, Camila (BUE-FUB)" userId="39c6b335-c3a3-4aa0-a418-9d776b226a22" providerId="ADAL" clId="{14213CC4-F7FF-B04D-9DAE-4DAD90B7C4F6}" dt="2024-07-31T18:29:07.194" v="25" actId="1076"/>
        <pc:sldMkLst>
          <pc:docMk/>
          <pc:sldMk cId="991833931" sldId="257"/>
        </pc:sldMkLst>
        <pc:spChg chg="mod">
          <ac:chgData name="Balbiani, Camila (BUE-FUB)" userId="39c6b335-c3a3-4aa0-a418-9d776b226a22" providerId="ADAL" clId="{14213CC4-F7FF-B04D-9DAE-4DAD90B7C4F6}" dt="2024-07-31T18:29:07.194" v="25" actId="1076"/>
          <ac:spMkLst>
            <pc:docMk/>
            <pc:sldMk cId="991833931" sldId="257"/>
            <ac:spMk id="2" creationId="{40E22E53-E3F7-1437-652D-586BDC99A7F8}"/>
          </ac:spMkLst>
        </pc:spChg>
        <pc:spChg chg="mod">
          <ac:chgData name="Balbiani, Camila (BUE-FUB)" userId="39c6b335-c3a3-4aa0-a418-9d776b226a22" providerId="ADAL" clId="{14213CC4-F7FF-B04D-9DAE-4DAD90B7C4F6}" dt="2024-07-31T18:29:07.194" v="25" actId="1076"/>
          <ac:spMkLst>
            <pc:docMk/>
            <pc:sldMk cId="991833931" sldId="257"/>
            <ac:spMk id="5" creationId="{EA8DB5F6-929A-32CA-87B8-D845F448643D}"/>
          </ac:spMkLst>
        </pc:spChg>
      </pc:sldChg>
      <pc:sldChg chg="modSp mod">
        <pc:chgData name="Balbiani, Camila (BUE-FUB)" userId="39c6b335-c3a3-4aa0-a418-9d776b226a22" providerId="ADAL" clId="{14213CC4-F7FF-B04D-9DAE-4DAD90B7C4F6}" dt="2024-07-31T18:28:54.585" v="24" actId="1076"/>
        <pc:sldMkLst>
          <pc:docMk/>
          <pc:sldMk cId="1217222714" sldId="258"/>
        </pc:sldMkLst>
        <pc:spChg chg="mod">
          <ac:chgData name="Balbiani, Camila (BUE-FUB)" userId="39c6b335-c3a3-4aa0-a418-9d776b226a22" providerId="ADAL" clId="{14213CC4-F7FF-B04D-9DAE-4DAD90B7C4F6}" dt="2024-07-31T18:28:54.585" v="24" actId="1076"/>
          <ac:spMkLst>
            <pc:docMk/>
            <pc:sldMk cId="1217222714" sldId="258"/>
            <ac:spMk id="3" creationId="{0F9D7329-1BEB-8EF4-AB91-310367D63F84}"/>
          </ac:spMkLst>
        </pc:spChg>
        <pc:spChg chg="mod">
          <ac:chgData name="Balbiani, Camila (BUE-FUB)" userId="39c6b335-c3a3-4aa0-a418-9d776b226a22" providerId="ADAL" clId="{14213CC4-F7FF-B04D-9DAE-4DAD90B7C4F6}" dt="2024-07-31T18:28:54.585" v="24" actId="1076"/>
          <ac:spMkLst>
            <pc:docMk/>
            <pc:sldMk cId="1217222714" sldId="258"/>
            <ac:spMk id="4" creationId="{B7A32E2F-A4AD-82D6-5C34-DEB66AE2C2E9}"/>
          </ac:spMkLst>
        </pc:spChg>
      </pc:sldChg>
      <pc:sldMasterChg chg="modSldLayout">
        <pc:chgData name="Balbiani, Camila (BUE-FUB)" userId="39c6b335-c3a3-4aa0-a418-9d776b226a22" providerId="ADAL" clId="{14213CC4-F7FF-B04D-9DAE-4DAD90B7C4F6}" dt="2024-07-31T18:28:37.102" v="23" actId="14100"/>
        <pc:sldMasterMkLst>
          <pc:docMk/>
          <pc:sldMasterMk cId="4007060855" sldId="2147483648"/>
        </pc:sldMasterMkLst>
        <pc:sldLayoutChg chg="addSp delSp modSp mod">
          <pc:chgData name="Balbiani, Camila (BUE-FUB)" userId="39c6b335-c3a3-4aa0-a418-9d776b226a22" providerId="ADAL" clId="{14213CC4-F7FF-B04D-9DAE-4DAD90B7C4F6}" dt="2024-07-31T18:28:37.102" v="23" actId="14100"/>
          <pc:sldLayoutMkLst>
            <pc:docMk/>
            <pc:sldMasterMk cId="4007060855" sldId="2147483648"/>
            <pc:sldLayoutMk cId="3362816171" sldId="2147483650"/>
          </pc:sldLayoutMkLst>
          <pc:picChg chg="del mod">
            <ac:chgData name="Balbiani, Camila (BUE-FUB)" userId="39c6b335-c3a3-4aa0-a418-9d776b226a22" providerId="ADAL" clId="{14213CC4-F7FF-B04D-9DAE-4DAD90B7C4F6}" dt="2024-07-31T18:28:21.261" v="21" actId="478"/>
            <ac:picMkLst>
              <pc:docMk/>
              <pc:sldMasterMk cId="4007060855" sldId="2147483648"/>
              <pc:sldLayoutMk cId="3362816171" sldId="2147483650"/>
              <ac:picMk id="3" creationId="{D26F004B-0FF4-EC7D-37F0-74C0A663CC64}"/>
            </ac:picMkLst>
          </pc:picChg>
          <pc:picChg chg="add mod">
            <ac:chgData name="Balbiani, Camila (BUE-FUB)" userId="39c6b335-c3a3-4aa0-a418-9d776b226a22" providerId="ADAL" clId="{14213CC4-F7FF-B04D-9DAE-4DAD90B7C4F6}" dt="2024-07-31T18:28:37.102" v="23" actId="14100"/>
            <ac:picMkLst>
              <pc:docMk/>
              <pc:sldMasterMk cId="4007060855" sldId="2147483648"/>
              <pc:sldLayoutMk cId="3362816171" sldId="2147483650"/>
              <ac:picMk id="4" creationId="{0D21A5F9-9334-0CD8-4CCA-BFEA730DC446}"/>
            </ac:picMkLst>
          </pc:picChg>
        </pc:sldLayoutChg>
        <pc:sldLayoutChg chg="addSp delSp modSp mod">
          <pc:chgData name="Balbiani, Camila (BUE-FUB)" userId="39c6b335-c3a3-4aa0-a418-9d776b226a22" providerId="ADAL" clId="{14213CC4-F7FF-B04D-9DAE-4DAD90B7C4F6}" dt="2024-07-31T18:24:23.854" v="18" actId="1076"/>
          <pc:sldLayoutMkLst>
            <pc:docMk/>
            <pc:sldMasterMk cId="4007060855" sldId="2147483648"/>
            <pc:sldLayoutMk cId="759558736" sldId="2147483651"/>
          </pc:sldLayoutMkLst>
          <pc:picChg chg="add del mod">
            <ac:chgData name="Balbiani, Camila (BUE-FUB)" userId="39c6b335-c3a3-4aa0-a418-9d776b226a22" providerId="ADAL" clId="{14213CC4-F7FF-B04D-9DAE-4DAD90B7C4F6}" dt="2024-07-31T18:22:15.013" v="5" actId="478"/>
            <ac:picMkLst>
              <pc:docMk/>
              <pc:sldMasterMk cId="4007060855" sldId="2147483648"/>
              <pc:sldLayoutMk cId="759558736" sldId="2147483651"/>
              <ac:picMk id="2" creationId="{6C62F01A-BA79-4031-BA47-828A42DAB550}"/>
            </ac:picMkLst>
          </pc:picChg>
          <pc:picChg chg="del mod">
            <ac:chgData name="Balbiani, Camila (BUE-FUB)" userId="39c6b335-c3a3-4aa0-a418-9d776b226a22" providerId="ADAL" clId="{14213CC4-F7FF-B04D-9DAE-4DAD90B7C4F6}" dt="2024-07-31T18:24:21.222" v="17" actId="478"/>
            <ac:picMkLst>
              <pc:docMk/>
              <pc:sldMasterMk cId="4007060855" sldId="2147483648"/>
              <pc:sldLayoutMk cId="759558736" sldId="2147483651"/>
              <ac:picMk id="3" creationId="{6E984735-A735-C45D-B704-01D08B7B71E3}"/>
            </ac:picMkLst>
          </pc:picChg>
          <pc:picChg chg="add del mod">
            <ac:chgData name="Balbiani, Camila (BUE-FUB)" userId="39c6b335-c3a3-4aa0-a418-9d776b226a22" providerId="ADAL" clId="{14213CC4-F7FF-B04D-9DAE-4DAD90B7C4F6}" dt="2024-07-31T18:22:30.086" v="10" actId="478"/>
            <ac:picMkLst>
              <pc:docMk/>
              <pc:sldMasterMk cId="4007060855" sldId="2147483648"/>
              <pc:sldLayoutMk cId="759558736" sldId="2147483651"/>
              <ac:picMk id="4" creationId="{5EEAE8CA-C12B-BC5E-DD9D-6DC00CB64181}"/>
            </ac:picMkLst>
          </pc:picChg>
          <pc:picChg chg="add mod">
            <ac:chgData name="Balbiani, Camila (BUE-FUB)" userId="39c6b335-c3a3-4aa0-a418-9d776b226a22" providerId="ADAL" clId="{14213CC4-F7FF-B04D-9DAE-4DAD90B7C4F6}" dt="2024-07-31T18:24:23.854" v="18" actId="1076"/>
            <ac:picMkLst>
              <pc:docMk/>
              <pc:sldMasterMk cId="4007060855" sldId="2147483648"/>
              <pc:sldLayoutMk cId="759558736" sldId="2147483651"/>
              <ac:picMk id="6" creationId="{F6F08202-5468-6F79-5C4F-4FE117F32EC9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43502824858757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D70007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EE6-0C48-A68F-958B3377C981}"/>
              </c:ext>
            </c:extLst>
          </c:dPt>
          <c:dPt>
            <c:idx val="1"/>
            <c:bubble3D val="0"/>
            <c:spPr>
              <a:solidFill>
                <a:srgbClr val="E3E3E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EE6-0C48-A68F-958B3377C9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9A9-8C47-BA24-F19CFC806D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9A9-8C47-BA24-F19CFC806D91}"/>
              </c:ext>
            </c:extLst>
          </c:dPt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</c:v>
                </c:pt>
                <c:pt idx="1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EE6-0C48-A68F-958B3377C9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43502824858757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D70007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4BA-8A4C-A772-F92DC410E21F}"/>
              </c:ext>
            </c:extLst>
          </c:dPt>
          <c:dPt>
            <c:idx val="1"/>
            <c:bubble3D val="0"/>
            <c:spPr>
              <a:solidFill>
                <a:srgbClr val="E3E3E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4BA-8A4C-A772-F92DC410E2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4BA-8A4C-A772-F92DC410E2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4BA-8A4C-A772-F92DC410E21F}"/>
              </c:ext>
            </c:extLst>
          </c:dPt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10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4BA-8A4C-A772-F92DC410E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43502824858757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D70007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333-D145-BE8F-A038EA902D5F}"/>
              </c:ext>
            </c:extLst>
          </c:dPt>
          <c:dPt>
            <c:idx val="1"/>
            <c:bubble3D val="0"/>
            <c:spPr>
              <a:solidFill>
                <a:srgbClr val="E3E3E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333-D145-BE8F-A038EA902D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333-D145-BE8F-A038EA902D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333-D145-BE8F-A038EA902D5F}"/>
              </c:ext>
            </c:extLst>
          </c:dPt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333-D145-BE8F-A038EA902D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47FA2-B39C-B544-938A-BDD647228016}" type="datetimeFigureOut">
              <a:rPr lang="es-AR" smtClean="0"/>
              <a:t>7/11/2024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B8CAD-5393-404B-9C6D-6E2EC9496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748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B8CAD-5393-404B-9C6D-6E2EC94967DB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716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FC46E3C-2498-5E10-B934-BE57DB901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2490" y="-21267"/>
            <a:ext cx="12252844" cy="69014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0CA289A-AE8B-12CA-DB44-C41B8B381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551" t="36941" r="12346" b="34079"/>
          <a:stretch/>
        </p:blipFill>
        <p:spPr>
          <a:xfrm>
            <a:off x="485829" y="545114"/>
            <a:ext cx="2543908" cy="4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D21A5F9-9334-0CD8-4CCA-BFEA730DC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16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F6F08202-5468-6F79-5C4F-4FE117F3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8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51789FA8-A79E-0300-027B-F1E0ACD44331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rgbClr val="D70007"/>
                </a:solidFill>
              </a:rPr>
              <a:pPr/>
              <a:t>‹Nº›</a:t>
            </a:fld>
            <a:endParaRPr lang="es-AR" sz="1200" dirty="0">
              <a:solidFill>
                <a:srgbClr val="D70007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CCC192B-DF65-78E5-F2EF-8F24B5B3C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401" userDrawn="1">
          <p15:clr>
            <a:srgbClr val="FBAE40"/>
          </p15:clr>
        </p15:guide>
        <p15:guide id="2" pos="27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D7524664-DE48-6AB2-391A-08B13A4E22B5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chemeClr val="bg1"/>
                </a:solidFill>
              </a:rPr>
              <a:pPr/>
              <a:t>‹Nº›</a:t>
            </a:fld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2BE516FF-856B-15BB-4EA6-7773511BF4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8ABD2FB9-8899-AF2E-F3EC-70320DEBD7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22" t="31253"/>
          <a:stretch/>
        </p:blipFill>
        <p:spPr>
          <a:xfrm>
            <a:off x="-13648" y="-13648"/>
            <a:ext cx="12186975" cy="6858000"/>
          </a:xfrm>
          <a:prstGeom prst="rect">
            <a:avLst/>
          </a:prstGeom>
        </p:spPr>
      </p:pic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xmlns="" id="{7513250D-AF5E-C9EF-F795-C284CC2A1972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rgbClr val="D70007"/>
                </a:solidFill>
              </a:rPr>
              <a:pPr/>
              <a:t>‹Nº›</a:t>
            </a:fld>
            <a:endParaRPr lang="es-AR" sz="1200" dirty="0">
              <a:solidFill>
                <a:srgbClr val="D70007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9B4942F5-1D8C-0A94-4B1E-2261DDF27A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8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EBD4932A-F573-9811-BF88-A2FDAF23B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58" t="26709" r="2568" b="1146"/>
          <a:stretch/>
        </p:blipFill>
        <p:spPr>
          <a:xfrm>
            <a:off x="-23859" y="-81272"/>
            <a:ext cx="12306218" cy="698729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xmlns="" id="{2B6B75FB-EFA4-6D58-28E5-36C79A40538F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chemeClr val="bg1"/>
                </a:solidFill>
              </a:rPr>
              <a:pPr/>
              <a:t>‹Nº›</a:t>
            </a:fld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9D580CC-9EA3-7806-C09C-0D9881785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1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F1668337-FCB1-1745-BC88-DC36A6941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FBA6D6E-A838-49CF-31EE-E0A49ECF3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AFEADC5-B106-A6ED-E7E4-EC13339AE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DEA45-C44C-F444-AE09-5AA8E7E8AAB3}" type="datetimeFigureOut">
              <a:rPr lang="es-AR" smtClean="0"/>
              <a:t>7/11/2024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9D9EFD0-BDCE-4A99-2D75-28D80B4EC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9B56AA6-131A-48E9-6AD2-399C4ED3F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20431-BF66-B24D-AF34-DBA72BBDDC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706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7B4DA85-1E41-722D-E799-4A925D5B807F}"/>
              </a:ext>
            </a:extLst>
          </p:cNvPr>
          <p:cNvSpPr txBox="1"/>
          <p:nvPr/>
        </p:nvSpPr>
        <p:spPr>
          <a:xfrm>
            <a:off x="508000" y="596955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 Light" panose="020F0302020204030203" pitchFamily="34" charset="77"/>
              </a:rPr>
              <a:t>DD/MM/AA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78FA546D-F544-FDE9-1B1D-9DBE7AA8C59A}"/>
              </a:ext>
            </a:extLst>
          </p:cNvPr>
          <p:cNvSpPr txBox="1"/>
          <p:nvPr/>
        </p:nvSpPr>
        <p:spPr>
          <a:xfrm>
            <a:off x="520700" y="30988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Nombre del proyecto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2A925595-0B37-3431-0D2A-F35BD4BA57DC}"/>
              </a:ext>
            </a:extLst>
          </p:cNvPr>
          <p:cNvSpPr txBox="1"/>
          <p:nvPr/>
        </p:nvSpPr>
        <p:spPr>
          <a:xfrm>
            <a:off x="533400" y="3485634"/>
            <a:ext cx="15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Lato Light" panose="020F0302020204030203" pitchFamily="34" charset="77"/>
              </a:rPr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28988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xmlns="" id="{B03D0618-883B-52A5-E2A6-6C31825AD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" t="7941" r="980" b="8435"/>
          <a:stretch/>
        </p:blipFill>
        <p:spPr>
          <a:xfrm>
            <a:off x="0" y="-38101"/>
            <a:ext cx="12204700" cy="6921457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xmlns="" id="{2DAA60A4-CDB4-2C5D-6889-3433E0077078}"/>
              </a:ext>
            </a:extLst>
          </p:cNvPr>
          <p:cNvSpPr/>
          <p:nvPr/>
        </p:nvSpPr>
        <p:spPr>
          <a:xfrm>
            <a:off x="12879" y="-12879"/>
            <a:ext cx="12192000" cy="6896234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2C1C506C-D443-07D5-F523-DAC1E318C43A}"/>
              </a:ext>
            </a:extLst>
          </p:cNvPr>
          <p:cNvSpPr/>
          <p:nvPr/>
        </p:nvSpPr>
        <p:spPr>
          <a:xfrm>
            <a:off x="-12879" y="-12880"/>
            <a:ext cx="4076700" cy="6896235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E4D2E513-C0BF-22CA-270A-AAD642296C3C}"/>
              </a:ext>
            </a:extLst>
          </p:cNvPr>
          <p:cNvSpPr txBox="1"/>
          <p:nvPr/>
        </p:nvSpPr>
        <p:spPr>
          <a:xfrm>
            <a:off x="317499" y="1917700"/>
            <a:ext cx="1395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bg1"/>
                </a:solidFill>
                <a:latin typeface="Lato" panose="020F0502020204030203" pitchFamily="34" charset="77"/>
              </a:rPr>
              <a:t>100+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B099237A-76A9-2311-F9F5-34E81BD7BE53}"/>
              </a:ext>
            </a:extLst>
          </p:cNvPr>
          <p:cNvSpPr txBox="1"/>
          <p:nvPr/>
        </p:nvSpPr>
        <p:spPr>
          <a:xfrm>
            <a:off x="330199" y="1130300"/>
            <a:ext cx="1395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bg1"/>
                </a:solidFill>
                <a:latin typeface="Lato" panose="020F0502020204030203" pitchFamily="34" charset="77"/>
              </a:rPr>
              <a:t>250+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AE208984-2CD2-742B-C24E-4E9FB562F1B4}"/>
              </a:ext>
            </a:extLst>
          </p:cNvPr>
          <p:cNvSpPr txBox="1"/>
          <p:nvPr/>
        </p:nvSpPr>
        <p:spPr>
          <a:xfrm>
            <a:off x="1619786" y="2007285"/>
            <a:ext cx="2063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Lorem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ipsum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dolor</a:t>
            </a:r>
          </a:p>
          <a:p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sit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amet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,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B0BA713C-4472-28C5-66A5-3AF0FE69FEE1}"/>
              </a:ext>
            </a:extLst>
          </p:cNvPr>
          <p:cNvSpPr txBox="1"/>
          <p:nvPr/>
        </p:nvSpPr>
        <p:spPr>
          <a:xfrm>
            <a:off x="1619786" y="1232585"/>
            <a:ext cx="2063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Lorem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ipsum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dolor</a:t>
            </a:r>
          </a:p>
          <a:p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sit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amet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,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E35BAF7B-1DDC-00E8-ACF9-65406B607116}"/>
              </a:ext>
            </a:extLst>
          </p:cNvPr>
          <p:cNvSpPr txBox="1"/>
          <p:nvPr/>
        </p:nvSpPr>
        <p:spPr>
          <a:xfrm>
            <a:off x="349250" y="5823635"/>
            <a:ext cx="274168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Lorem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ipsum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dolor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sit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amet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,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adipiscing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elit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, sed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diam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nonummy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nibh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euismod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tincidunt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ut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laoreet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dolore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3120E003-D07D-EE96-7221-6ACC63C07A9F}"/>
              </a:ext>
            </a:extLst>
          </p:cNvPr>
          <p:cNvSpPr txBox="1"/>
          <p:nvPr/>
        </p:nvSpPr>
        <p:spPr>
          <a:xfrm>
            <a:off x="317500" y="4940300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b="1" dirty="0">
                <a:solidFill>
                  <a:schemeClr val="bg1"/>
                </a:solidFill>
                <a:latin typeface="Lato" panose="020F0502020204030203" pitchFamily="34" charset="77"/>
              </a:rPr>
              <a:t>2100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E7DE401E-652E-6781-C817-29930FA80C9F}"/>
              </a:ext>
            </a:extLst>
          </p:cNvPr>
          <p:cNvSpPr txBox="1"/>
          <p:nvPr/>
        </p:nvSpPr>
        <p:spPr>
          <a:xfrm>
            <a:off x="8032750" y="2717800"/>
            <a:ext cx="3210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b="1" dirty="0">
                <a:solidFill>
                  <a:schemeClr val="bg1"/>
                </a:solidFill>
                <a:latin typeface="Lato" panose="020F0502020204030203" pitchFamily="34" charset="77"/>
              </a:rPr>
              <a:t>500K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18B4E773-6D59-32A1-F09E-94A78F1BAACD}"/>
              </a:ext>
            </a:extLst>
          </p:cNvPr>
          <p:cNvSpPr txBox="1"/>
          <p:nvPr/>
        </p:nvSpPr>
        <p:spPr>
          <a:xfrm>
            <a:off x="8083549" y="4188060"/>
            <a:ext cx="260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chemeClr val="bg1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334664AB-A319-A82C-6C88-BF3AF000D0A6}"/>
              </a:ext>
            </a:extLst>
          </p:cNvPr>
          <p:cNvSpPr txBox="1"/>
          <p:nvPr/>
        </p:nvSpPr>
        <p:spPr>
          <a:xfrm>
            <a:off x="8096250" y="4519461"/>
            <a:ext cx="27903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Lorem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ipsum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dolor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sit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amet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,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consectetuer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adipiscing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elit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, sed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diam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nonummy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nibh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euismod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tincidunt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ut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laoreet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dolore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7393D036-C5F2-2F99-BDBC-94C7FBA0502D}"/>
              </a:ext>
            </a:extLst>
          </p:cNvPr>
          <p:cNvSpPr txBox="1"/>
          <p:nvPr/>
        </p:nvSpPr>
        <p:spPr>
          <a:xfrm>
            <a:off x="4654550" y="2717800"/>
            <a:ext cx="3210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b="1" dirty="0">
                <a:solidFill>
                  <a:schemeClr val="bg1"/>
                </a:solidFill>
                <a:latin typeface="Lato" panose="020F0502020204030203" pitchFamily="34" charset="77"/>
              </a:rPr>
              <a:t>120K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50E1EFFD-FC26-FB0F-CC27-B368C13094EC}"/>
              </a:ext>
            </a:extLst>
          </p:cNvPr>
          <p:cNvSpPr txBox="1"/>
          <p:nvPr/>
        </p:nvSpPr>
        <p:spPr>
          <a:xfrm>
            <a:off x="4705349" y="4188060"/>
            <a:ext cx="260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chemeClr val="bg1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2051CC98-0E75-3E83-7109-AACC92B4154E}"/>
              </a:ext>
            </a:extLst>
          </p:cNvPr>
          <p:cNvSpPr txBox="1"/>
          <p:nvPr/>
        </p:nvSpPr>
        <p:spPr>
          <a:xfrm>
            <a:off x="4718050" y="4519461"/>
            <a:ext cx="27903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Lorem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ipsum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dolor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sit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amet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,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consectetuer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adipiscing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elit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, sed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diam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nonummy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nibh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euismod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tincidunt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ut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laoreet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dolore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xmlns="" id="{3D786FB7-ABF2-AE77-3FF7-F1F9CA8AA2C7}"/>
              </a:ext>
            </a:extLst>
          </p:cNvPr>
          <p:cNvSpPr txBox="1"/>
          <p:nvPr/>
        </p:nvSpPr>
        <p:spPr>
          <a:xfrm>
            <a:off x="4692650" y="1150035"/>
            <a:ext cx="30253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Lorem</a:t>
            </a:r>
            <a:r>
              <a:rPr lang="es-AR" sz="2800" b="1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impsum</a:t>
            </a:r>
            <a:endParaRPr lang="es-AR" sz="2800" b="1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s-AR" sz="2800" b="1" dirty="0">
                <a:solidFill>
                  <a:schemeClr val="bg1"/>
                </a:solidFill>
                <a:latin typeface="Lato" panose="020F0502020204030203" pitchFamily="34" charset="77"/>
              </a:rPr>
              <a:t>dolor </a:t>
            </a:r>
            <a:r>
              <a:rPr lang="es-AR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sit</a:t>
            </a:r>
            <a:r>
              <a:rPr lang="es-AR" sz="2800" b="1" dirty="0">
                <a:solidFill>
                  <a:schemeClr val="bg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F5364E62-AF84-B87A-482B-06453392CF78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77CDCFEA-07F3-EA02-938C-956F0C035BA5}"/>
              </a:ext>
            </a:extLst>
          </p:cNvPr>
          <p:cNvSpPr txBox="1"/>
          <p:nvPr/>
        </p:nvSpPr>
        <p:spPr>
          <a:xfrm>
            <a:off x="6629400" y="1473200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D70007"/>
                </a:solidFill>
                <a:latin typeface="Lato Light" panose="020F0302020204030203" pitchFamily="34" charset="77"/>
              </a:rPr>
              <a:t>SUBTÍTULO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0D61CF98-789C-A822-9CCA-36672EAA99FC}"/>
              </a:ext>
            </a:extLst>
          </p:cNvPr>
          <p:cNvSpPr txBox="1"/>
          <p:nvPr/>
        </p:nvSpPr>
        <p:spPr>
          <a:xfrm>
            <a:off x="6629399" y="1130300"/>
            <a:ext cx="3784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D70007"/>
                </a:solidFill>
                <a:latin typeface="Lato" panose="020F0502020204030203" pitchFamily="34" charset="77"/>
              </a:rPr>
              <a:t>Descripción del título principal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2538D8DF-5D98-9F6A-3AC7-ECF5C19149B1}"/>
              </a:ext>
            </a:extLst>
          </p:cNvPr>
          <p:cNvSpPr txBox="1"/>
          <p:nvPr/>
        </p:nvSpPr>
        <p:spPr>
          <a:xfrm>
            <a:off x="6629399" y="2184400"/>
            <a:ext cx="39183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 Ut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wisi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enim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ad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minim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veniam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quis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nostrud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exerci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tation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ullamcorper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</a:t>
            </a:r>
          </a:p>
          <a:p>
            <a:endParaRPr lang="es-AR" sz="1200" dirty="0">
              <a:solidFill>
                <a:srgbClr val="606060"/>
              </a:solidFill>
              <a:latin typeface="Lato" panose="020F0502020204030203" pitchFamily="34" charset="77"/>
            </a:endParaRPr>
          </a:p>
          <a:p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Duis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autem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iriure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dolor in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hendrerit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in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vulputate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esse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molestie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consequat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illum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feugiat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nulla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facilisis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at vero eros et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accumsan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et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iusto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odio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dignissim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qui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blandit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praesent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luptatum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zzril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delenit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augue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duis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te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feugait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nulla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facilisi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00180CFD-11D5-B53F-30BF-2AEC35F3FDE2}"/>
              </a:ext>
            </a:extLst>
          </p:cNvPr>
          <p:cNvSpPr txBox="1"/>
          <p:nvPr/>
        </p:nvSpPr>
        <p:spPr>
          <a:xfrm>
            <a:off x="8693150" y="4470400"/>
            <a:ext cx="1661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rgbClr val="D70007"/>
                </a:solidFill>
                <a:latin typeface="Lato" panose="020F0502020204030203" pitchFamily="34" charset="77"/>
              </a:rPr>
              <a:t>450K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83A814A2-FC1F-108B-794B-914E979F605E}"/>
              </a:ext>
            </a:extLst>
          </p:cNvPr>
          <p:cNvSpPr txBox="1"/>
          <p:nvPr/>
        </p:nvSpPr>
        <p:spPr>
          <a:xfrm>
            <a:off x="6877050" y="4470400"/>
            <a:ext cx="1661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rgbClr val="D70007"/>
                </a:solidFill>
                <a:latin typeface="Lato" panose="020F0502020204030203" pitchFamily="34" charset="77"/>
              </a:rPr>
              <a:t>120K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1FC10359-EE92-FD26-1656-FEBDA85744C4}"/>
              </a:ext>
            </a:extLst>
          </p:cNvPr>
          <p:cNvSpPr txBox="1"/>
          <p:nvPr/>
        </p:nvSpPr>
        <p:spPr>
          <a:xfrm>
            <a:off x="6927850" y="5227544"/>
            <a:ext cx="176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Nulla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facilisis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at vero </a:t>
            </a:r>
          </a:p>
          <a:p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eros et </a:t>
            </a:r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accumsan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et </a:t>
            </a:r>
          </a:p>
          <a:p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iusto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odio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xmlns="" id="{11416FC1-9655-A425-3268-E0306BD3164A}"/>
              </a:ext>
            </a:extLst>
          </p:cNvPr>
          <p:cNvCxnSpPr>
            <a:cxnSpLocks/>
          </p:cNvCxnSpPr>
          <p:nvPr/>
        </p:nvCxnSpPr>
        <p:spPr>
          <a:xfrm>
            <a:off x="6731000" y="4546600"/>
            <a:ext cx="0" cy="1384300"/>
          </a:xfrm>
          <a:prstGeom prst="line">
            <a:avLst/>
          </a:prstGeom>
          <a:ln w="15875">
            <a:solidFill>
              <a:srgbClr val="D700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30A91EA-4C4E-078B-E155-4B3E811FD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7" b="24978"/>
          <a:stretch/>
        </p:blipFill>
        <p:spPr>
          <a:xfrm>
            <a:off x="847066" y="1219450"/>
            <a:ext cx="5261592" cy="23850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9C09B05C-2A78-2C60-11F3-4F906D4BD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" t="10824" r="1995" b="23291"/>
          <a:stretch/>
        </p:blipFill>
        <p:spPr>
          <a:xfrm>
            <a:off x="847066" y="3648236"/>
            <a:ext cx="5248933" cy="239593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524F64FD-DA1A-247B-9B30-1322AB6C2570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0CE41D80-70E9-08F7-87CB-72F72AEAEAB4}"/>
              </a:ext>
            </a:extLst>
          </p:cNvPr>
          <p:cNvSpPr txBox="1"/>
          <p:nvPr/>
        </p:nvSpPr>
        <p:spPr>
          <a:xfrm>
            <a:off x="8734878" y="5227544"/>
            <a:ext cx="176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Nulla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facilisis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at vero </a:t>
            </a:r>
          </a:p>
          <a:p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eros et </a:t>
            </a:r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accumsan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et </a:t>
            </a:r>
          </a:p>
          <a:p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iusto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odio</a:t>
            </a:r>
          </a:p>
        </p:txBody>
      </p:sp>
    </p:spTree>
    <p:extLst>
      <p:ext uri="{BB962C8B-B14F-4D97-AF65-F5344CB8AC3E}">
        <p14:creationId xmlns:p14="http://schemas.microsoft.com/office/powerpoint/2010/main" val="57288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7B4DA85-1E41-722D-E799-4A925D5B807F}"/>
              </a:ext>
            </a:extLst>
          </p:cNvPr>
          <p:cNvSpPr txBox="1"/>
          <p:nvPr/>
        </p:nvSpPr>
        <p:spPr>
          <a:xfrm>
            <a:off x="508000" y="596955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 Light" panose="020F0302020204030203" pitchFamily="34" charset="77"/>
              </a:rPr>
              <a:t>DD/MM/AA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BD17532-19C4-8444-9A15-A523EADAA096}"/>
              </a:ext>
            </a:extLst>
          </p:cNvPr>
          <p:cNvSpPr txBox="1"/>
          <p:nvPr/>
        </p:nvSpPr>
        <p:spPr>
          <a:xfrm>
            <a:off x="520700" y="30988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Muchas gracias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ED4AE41-1FE9-87A4-63E3-50CD2F782107}"/>
              </a:ext>
            </a:extLst>
          </p:cNvPr>
          <p:cNvSpPr txBox="1"/>
          <p:nvPr/>
        </p:nvSpPr>
        <p:spPr>
          <a:xfrm>
            <a:off x="533400" y="3485634"/>
            <a:ext cx="15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Lato Light" panose="020F0302020204030203" pitchFamily="34" charset="77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3706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B7A32E2F-A4AD-82D6-5C34-DEB66AE2C2E9}"/>
              </a:ext>
            </a:extLst>
          </p:cNvPr>
          <p:cNvSpPr txBox="1"/>
          <p:nvPr/>
        </p:nvSpPr>
        <p:spPr>
          <a:xfrm>
            <a:off x="520700" y="2558534"/>
            <a:ext cx="381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D70007"/>
                </a:solidFill>
                <a:latin typeface="Lato" panose="020F0502020204030203" pitchFamily="34" charset="77"/>
              </a:rPr>
              <a:t>01. Separador interno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F9D7329-1BEB-8EF4-AB91-310367D63F84}"/>
              </a:ext>
            </a:extLst>
          </p:cNvPr>
          <p:cNvSpPr txBox="1"/>
          <p:nvPr/>
        </p:nvSpPr>
        <p:spPr>
          <a:xfrm>
            <a:off x="1086758" y="3059668"/>
            <a:ext cx="123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 Light" panose="020F0302020204030203" pitchFamily="34" charset="77"/>
              </a:rPr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1722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0E22E53-E3F7-1437-652D-586BDC99A7F8}"/>
              </a:ext>
            </a:extLst>
          </p:cNvPr>
          <p:cNvSpPr txBox="1"/>
          <p:nvPr/>
        </p:nvSpPr>
        <p:spPr>
          <a:xfrm>
            <a:off x="520700" y="2558534"/>
            <a:ext cx="381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chemeClr val="bg1"/>
                </a:solidFill>
                <a:latin typeface="Lato" panose="020F0502020204030203" pitchFamily="34" charset="77"/>
              </a:rPr>
              <a:t>01. Separador interno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EA8DB5F6-929A-32CA-87B8-D845F448643D}"/>
              </a:ext>
            </a:extLst>
          </p:cNvPr>
          <p:cNvSpPr txBox="1"/>
          <p:nvPr/>
        </p:nvSpPr>
        <p:spPr>
          <a:xfrm>
            <a:off x="1086758" y="3059668"/>
            <a:ext cx="123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 Light" panose="020F0302020204030203" pitchFamily="34" charset="77"/>
              </a:rPr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9183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A98192FB-8708-54A6-CE0D-53F8F52B6A57}"/>
              </a:ext>
            </a:extLst>
          </p:cNvPr>
          <p:cNvSpPr txBox="1"/>
          <p:nvPr/>
        </p:nvSpPr>
        <p:spPr>
          <a:xfrm>
            <a:off x="6451048" y="1673087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>
                <a:solidFill>
                  <a:srgbClr val="D70007"/>
                </a:solidFill>
                <a:latin typeface="Lato" panose="020F0502020204030203" pitchFamily="34" charset="77"/>
              </a:rPr>
              <a:t>AGENDA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FA669E2-7E20-B505-7D0C-BCFD1CC1E713}"/>
              </a:ext>
            </a:extLst>
          </p:cNvPr>
          <p:cNvSpPr txBox="1"/>
          <p:nvPr/>
        </p:nvSpPr>
        <p:spPr>
          <a:xfrm>
            <a:off x="6437796" y="2176670"/>
            <a:ext cx="34290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01.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02.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03.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04.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05.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06.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E692DAF2-98F2-CB5F-B800-FA8B2A78B0FD}"/>
              </a:ext>
            </a:extLst>
          </p:cNvPr>
          <p:cNvSpPr txBox="1"/>
          <p:nvPr/>
        </p:nvSpPr>
        <p:spPr>
          <a:xfrm>
            <a:off x="6875118" y="2176670"/>
            <a:ext cx="34290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>
                <a:solidFill>
                  <a:srgbClr val="606060"/>
                </a:solidFill>
                <a:latin typeface="Lato Light" panose="020F0302020204030203" pitchFamily="34" charset="77"/>
              </a:rPr>
              <a:t>Presentación</a:t>
            </a:r>
          </a:p>
          <a:p>
            <a:pPr>
              <a:lnSpc>
                <a:spcPct val="150000"/>
              </a:lnSpc>
            </a:pPr>
            <a:r>
              <a:rPr lang="es-AR" dirty="0">
                <a:solidFill>
                  <a:srgbClr val="606060"/>
                </a:solidFill>
                <a:latin typeface="Lato Light" panose="020F0302020204030203" pitchFamily="34" charset="77"/>
              </a:rPr>
              <a:t>Nuestro equipo </a:t>
            </a:r>
          </a:p>
          <a:p>
            <a:pPr>
              <a:lnSpc>
                <a:spcPct val="150000"/>
              </a:lnSpc>
            </a:pPr>
            <a:r>
              <a:rPr lang="es-AR" dirty="0">
                <a:solidFill>
                  <a:srgbClr val="606060"/>
                </a:solidFill>
                <a:latin typeface="Lato Light" panose="020F0302020204030203" pitchFamily="34" charset="77"/>
              </a:rPr>
              <a:t>Proyecto</a:t>
            </a:r>
          </a:p>
          <a:p>
            <a:pPr>
              <a:lnSpc>
                <a:spcPct val="150000"/>
              </a:lnSpc>
            </a:pPr>
            <a:r>
              <a:rPr lang="es-AR" dirty="0">
                <a:solidFill>
                  <a:srgbClr val="606060"/>
                </a:solidFill>
                <a:latin typeface="Lato Light" panose="020F0302020204030203" pitchFamily="34" charset="77"/>
              </a:rPr>
              <a:t>Análisis de proyecto</a:t>
            </a:r>
          </a:p>
          <a:p>
            <a:pPr>
              <a:lnSpc>
                <a:spcPct val="150000"/>
              </a:lnSpc>
            </a:pPr>
            <a:r>
              <a:rPr lang="es-AR" dirty="0">
                <a:solidFill>
                  <a:srgbClr val="606060"/>
                </a:solidFill>
                <a:latin typeface="Lato Light" panose="020F0302020204030203" pitchFamily="34" charset="77"/>
              </a:rPr>
              <a:t>Conclusiones</a:t>
            </a:r>
          </a:p>
          <a:p>
            <a:pPr>
              <a:lnSpc>
                <a:spcPct val="150000"/>
              </a:lnSpc>
            </a:pPr>
            <a:r>
              <a:rPr lang="es-AR" dirty="0">
                <a:solidFill>
                  <a:srgbClr val="606060"/>
                </a:solidFill>
                <a:latin typeface="Lato Light" panose="020F0302020204030203" pitchFamily="34" charset="77"/>
              </a:rPr>
              <a:t>Próximos pasos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7BDEDB7-7F0D-E150-566B-47C67130C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" t="11556" b="11556"/>
          <a:stretch/>
        </p:blipFill>
        <p:spPr>
          <a:xfrm>
            <a:off x="-4959" y="0"/>
            <a:ext cx="5909732" cy="68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3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B7A32E2F-A4AD-82D6-5C34-DEB66AE2C2E9}"/>
              </a:ext>
            </a:extLst>
          </p:cNvPr>
          <p:cNvSpPr txBox="1"/>
          <p:nvPr/>
        </p:nvSpPr>
        <p:spPr>
          <a:xfrm>
            <a:off x="977900" y="838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D70007"/>
                </a:solidFill>
                <a:latin typeface="Lato" panose="020F0502020204030203" pitchFamily="34" charset="77"/>
              </a:rPr>
              <a:t>Nuestro</a:t>
            </a: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 equipo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3051CA5D-4E46-BE24-D32C-35D8CC7C7F26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AD72B46-176C-24D4-45B7-70EE67441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" t="3627" r="156" b="3886"/>
          <a:stretch/>
        </p:blipFill>
        <p:spPr>
          <a:xfrm>
            <a:off x="1069975" y="1511300"/>
            <a:ext cx="2424114" cy="33673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4C0E7951-FC26-3CD9-7008-BFECFFEC2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64" t="6883" r="21569" b="19865"/>
          <a:stretch/>
        </p:blipFill>
        <p:spPr>
          <a:xfrm>
            <a:off x="3626584" y="1529299"/>
            <a:ext cx="2403325" cy="33579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4975298-1709-4CDC-885A-820A90288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85" t="5000" r="20185" b="10740"/>
          <a:stretch/>
        </p:blipFill>
        <p:spPr>
          <a:xfrm>
            <a:off x="6172200" y="1513533"/>
            <a:ext cx="2386384" cy="33720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A10B72E-539A-8994-28F8-6B79A28EF3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61" t="10049" r="42484" b="10540"/>
          <a:stretch/>
        </p:blipFill>
        <p:spPr>
          <a:xfrm>
            <a:off x="8709795" y="1495865"/>
            <a:ext cx="2393633" cy="338621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D16B63E-C43C-B52C-6923-22A63263D928}"/>
              </a:ext>
            </a:extLst>
          </p:cNvPr>
          <p:cNvSpPr/>
          <p:nvPr/>
        </p:nvSpPr>
        <p:spPr>
          <a:xfrm>
            <a:off x="8709800" y="4871300"/>
            <a:ext cx="2385400" cy="673100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6DF8254F-B213-BDA5-47CC-A7EB94EE4ACC}"/>
              </a:ext>
            </a:extLst>
          </p:cNvPr>
          <p:cNvSpPr txBox="1"/>
          <p:nvPr/>
        </p:nvSpPr>
        <p:spPr>
          <a:xfrm>
            <a:off x="8809200" y="4982400"/>
            <a:ext cx="21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b="1" dirty="0">
                <a:solidFill>
                  <a:schemeClr val="bg1"/>
                </a:solidFill>
                <a:latin typeface="Lato" panose="020F0502020204030203" pitchFamily="34" charset="77"/>
              </a:rPr>
              <a:t>María Belén Aguerre</a:t>
            </a:r>
          </a:p>
          <a:p>
            <a:r>
              <a:rPr lang="es-AR" sz="1000" dirty="0">
                <a:solidFill>
                  <a:schemeClr val="bg1"/>
                </a:solidFill>
                <a:latin typeface="Lato" panose="020F0502020204030203" pitchFamily="34" charset="77"/>
              </a:rPr>
              <a:t>Directora de Marketing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50CA6154-6D38-DDF5-6DF7-1E9D12085055}"/>
              </a:ext>
            </a:extLst>
          </p:cNvPr>
          <p:cNvSpPr/>
          <p:nvPr/>
        </p:nvSpPr>
        <p:spPr>
          <a:xfrm>
            <a:off x="1092200" y="4871300"/>
            <a:ext cx="2385400" cy="673100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2320F717-A978-229A-D0D2-0E04FAD3B558}"/>
              </a:ext>
            </a:extLst>
          </p:cNvPr>
          <p:cNvSpPr txBox="1"/>
          <p:nvPr/>
        </p:nvSpPr>
        <p:spPr>
          <a:xfrm>
            <a:off x="1191600" y="4982400"/>
            <a:ext cx="21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b="1" dirty="0">
                <a:solidFill>
                  <a:schemeClr val="bg1"/>
                </a:solidFill>
                <a:latin typeface="Lato" panose="020F0502020204030203" pitchFamily="34" charset="77"/>
              </a:rPr>
              <a:t>Agustín Godoy Cruz</a:t>
            </a:r>
          </a:p>
          <a:p>
            <a:r>
              <a:rPr lang="es-AR" sz="1000" dirty="0">
                <a:solidFill>
                  <a:schemeClr val="bg1"/>
                </a:solidFill>
                <a:latin typeface="Lato" panose="020F0502020204030203" pitchFamily="34" charset="77"/>
              </a:rPr>
              <a:t>Director de Marketing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B459D4C-9645-9EE2-75A7-3564DA117F8F}"/>
              </a:ext>
            </a:extLst>
          </p:cNvPr>
          <p:cNvSpPr/>
          <p:nvPr/>
        </p:nvSpPr>
        <p:spPr>
          <a:xfrm>
            <a:off x="3633800" y="4871300"/>
            <a:ext cx="2385400" cy="673100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837B426C-7A1E-72C3-0552-A7658B498FF4}"/>
              </a:ext>
            </a:extLst>
          </p:cNvPr>
          <p:cNvSpPr txBox="1"/>
          <p:nvPr/>
        </p:nvSpPr>
        <p:spPr>
          <a:xfrm>
            <a:off x="3733200" y="4982400"/>
            <a:ext cx="21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b="1" dirty="0">
                <a:solidFill>
                  <a:schemeClr val="bg1"/>
                </a:solidFill>
                <a:latin typeface="Lato" panose="020F0502020204030203" pitchFamily="34" charset="77"/>
              </a:rPr>
              <a:t>Romina </a:t>
            </a:r>
            <a:r>
              <a:rPr lang="es-AR" sz="1000" b="1" dirty="0" err="1">
                <a:solidFill>
                  <a:schemeClr val="bg1"/>
                </a:solidFill>
                <a:latin typeface="Lato" panose="020F0502020204030203" pitchFamily="34" charset="77"/>
              </a:rPr>
              <a:t>Prosperi</a:t>
            </a:r>
            <a:endParaRPr lang="es-AR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s-AR" sz="1000" dirty="0">
                <a:solidFill>
                  <a:schemeClr val="bg1"/>
                </a:solidFill>
                <a:latin typeface="Lato" panose="020F0502020204030203" pitchFamily="34" charset="77"/>
              </a:rPr>
              <a:t>Directora Financiera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A6425314-1500-4912-A856-643D4FF95BD8}"/>
              </a:ext>
            </a:extLst>
          </p:cNvPr>
          <p:cNvSpPr/>
          <p:nvPr/>
        </p:nvSpPr>
        <p:spPr>
          <a:xfrm>
            <a:off x="6175400" y="4871300"/>
            <a:ext cx="2385400" cy="673100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3E84F1A7-5AD3-C5AE-E58C-91BD60C65CB4}"/>
              </a:ext>
            </a:extLst>
          </p:cNvPr>
          <p:cNvSpPr txBox="1"/>
          <p:nvPr/>
        </p:nvSpPr>
        <p:spPr>
          <a:xfrm>
            <a:off x="6274800" y="4982400"/>
            <a:ext cx="21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b="1" dirty="0">
                <a:solidFill>
                  <a:schemeClr val="bg1"/>
                </a:solidFill>
                <a:latin typeface="Lato" panose="020F0502020204030203" pitchFamily="34" charset="77"/>
              </a:rPr>
              <a:t>Gastón Barrere</a:t>
            </a:r>
          </a:p>
          <a:p>
            <a:r>
              <a:rPr lang="es-AR" sz="1000" dirty="0">
                <a:solidFill>
                  <a:schemeClr val="bg1"/>
                </a:solidFill>
                <a:latin typeface="Lato" panose="020F0502020204030203" pitchFamily="34" charset="77"/>
              </a:rPr>
              <a:t>Director de Marketing</a:t>
            </a:r>
          </a:p>
        </p:txBody>
      </p:sp>
    </p:spTree>
    <p:extLst>
      <p:ext uri="{BB962C8B-B14F-4D97-AF65-F5344CB8AC3E}">
        <p14:creationId xmlns:p14="http://schemas.microsoft.com/office/powerpoint/2010/main" val="236518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28BCDD2-17D5-9693-4091-55ACC38D0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76" t="2046" r="6863" b="5371"/>
          <a:stretch/>
        </p:blipFill>
        <p:spPr>
          <a:xfrm>
            <a:off x="-46142" y="-43268"/>
            <a:ext cx="12306936" cy="69611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7ABD2EBD-8977-9CFC-06BD-116A0EE69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8" t="31027"/>
          <a:stretch/>
        </p:blipFill>
        <p:spPr>
          <a:xfrm>
            <a:off x="-46142" y="-43268"/>
            <a:ext cx="12217414" cy="6883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111D2D38-1846-C3AD-F1A1-0AF2881D96F4}"/>
              </a:ext>
            </a:extLst>
          </p:cNvPr>
          <p:cNvSpPr txBox="1"/>
          <p:nvPr/>
        </p:nvSpPr>
        <p:spPr>
          <a:xfrm>
            <a:off x="317500" y="3479800"/>
            <a:ext cx="1231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dirty="0">
                <a:solidFill>
                  <a:schemeClr val="bg1"/>
                </a:solidFill>
                <a:latin typeface="Lato" panose="020F0502020204030203" pitchFamily="34" charset="77"/>
              </a:rPr>
              <a:t>02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C1C2386B-26E1-D47A-9640-1D7309C2919D}"/>
              </a:ext>
            </a:extLst>
          </p:cNvPr>
          <p:cNvSpPr txBox="1"/>
          <p:nvPr/>
        </p:nvSpPr>
        <p:spPr>
          <a:xfrm>
            <a:off x="317500" y="1549400"/>
            <a:ext cx="1231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dirty="0">
                <a:solidFill>
                  <a:schemeClr val="bg1"/>
                </a:solidFill>
                <a:latin typeface="Lato" panose="020F0502020204030203" pitchFamily="34" charset="77"/>
              </a:rPr>
              <a:t>01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DCB2FAE7-49E2-48D9-030F-F0501714251A}"/>
              </a:ext>
            </a:extLst>
          </p:cNvPr>
          <p:cNvSpPr txBox="1"/>
          <p:nvPr/>
        </p:nvSpPr>
        <p:spPr>
          <a:xfrm>
            <a:off x="1308099" y="3619500"/>
            <a:ext cx="3856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. Ut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wisi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enim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ad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minim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veniam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, quis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nostrud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exerci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tation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ullamcorper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C5134D48-4316-60C9-E1CF-CB5E8272B8D4}"/>
              </a:ext>
            </a:extLst>
          </p:cNvPr>
          <p:cNvSpPr txBox="1"/>
          <p:nvPr/>
        </p:nvSpPr>
        <p:spPr>
          <a:xfrm>
            <a:off x="1308100" y="1676400"/>
            <a:ext cx="3843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. Ut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wisi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enim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ad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minim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veniam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, quis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nostrud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exerci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tation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Lato Light" panose="020F0302020204030203" pitchFamily="34" charset="77"/>
              </a:rPr>
              <a:t>ullamcorper</a:t>
            </a:r>
            <a:r>
              <a:rPr lang="es-AR" sz="1200" dirty="0">
                <a:solidFill>
                  <a:schemeClr val="bg1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08D8D79B-66A2-D143-0963-5E9F5E087670}"/>
              </a:ext>
            </a:extLst>
          </p:cNvPr>
          <p:cNvSpPr txBox="1"/>
          <p:nvPr/>
        </p:nvSpPr>
        <p:spPr>
          <a:xfrm>
            <a:off x="1290638" y="3224183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Lato" panose="020F0502020204030203" pitchFamily="34" charset="77"/>
              </a:rPr>
              <a:t>Commodo </a:t>
            </a:r>
            <a:r>
              <a:rPr lang="es-AR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consequat</a:t>
            </a:r>
            <a:endParaRPr lang="es-AR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678616CE-2139-EDE4-12A8-41E9395A1193}"/>
              </a:ext>
            </a:extLst>
          </p:cNvPr>
          <p:cNvSpPr txBox="1"/>
          <p:nvPr/>
        </p:nvSpPr>
        <p:spPr>
          <a:xfrm>
            <a:off x="1290638" y="1281083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Lato" panose="020F0502020204030203" pitchFamily="34" charset="77"/>
              </a:rPr>
              <a:t>Commodo </a:t>
            </a:r>
            <a:r>
              <a:rPr lang="es-AR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consequat</a:t>
            </a:r>
            <a:endParaRPr lang="es-AR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3ECF565B-6957-2AA6-7AF0-7311AE7E2C70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BE9DAB37-862A-3692-F975-87188E56A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1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E423729-96F7-B922-19A2-F3AD1CBAEC71}"/>
              </a:ext>
            </a:extLst>
          </p:cNvPr>
          <p:cNvSpPr txBox="1"/>
          <p:nvPr/>
        </p:nvSpPr>
        <p:spPr>
          <a:xfrm>
            <a:off x="977900" y="838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D70007"/>
                </a:solidFill>
                <a:latin typeface="Lato" panose="020F0502020204030203" pitchFamily="34" charset="77"/>
              </a:rPr>
              <a:t>Ventas del mes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xmlns="" id="{FEAA0B47-D0C4-2F87-7FCE-D3C752766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181544"/>
              </p:ext>
            </p:extLst>
          </p:nvPr>
        </p:nvGraphicFramePr>
        <p:xfrm>
          <a:off x="8669338" y="1879601"/>
          <a:ext cx="2176462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xmlns="" id="{36ACCB4B-43E1-CC05-B20F-5E63D2DC0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561651"/>
              </p:ext>
            </p:extLst>
          </p:nvPr>
        </p:nvGraphicFramePr>
        <p:xfrm>
          <a:off x="1379538" y="1917701"/>
          <a:ext cx="2176462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xmlns="" id="{23D3A63A-8007-B952-593D-5AC694DE1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462285"/>
              </p:ext>
            </p:extLst>
          </p:nvPr>
        </p:nvGraphicFramePr>
        <p:xfrm>
          <a:off x="5007769" y="1879601"/>
          <a:ext cx="2176462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9FF45A62-F35D-BFE9-5E28-6878B6B8BF5E}"/>
              </a:ext>
            </a:extLst>
          </p:cNvPr>
          <p:cNvSpPr txBox="1"/>
          <p:nvPr/>
        </p:nvSpPr>
        <p:spPr>
          <a:xfrm>
            <a:off x="9347200" y="271815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606060"/>
                </a:solidFill>
                <a:latin typeface="Lato" panose="020F0502020204030203" pitchFamily="34" charset="77"/>
              </a:rPr>
              <a:t>25%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2E83140B-49C7-75C3-9B79-05DB7E142452}"/>
              </a:ext>
            </a:extLst>
          </p:cNvPr>
          <p:cNvSpPr txBox="1"/>
          <p:nvPr/>
        </p:nvSpPr>
        <p:spPr>
          <a:xfrm>
            <a:off x="2057400" y="273103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606060"/>
                </a:solidFill>
                <a:latin typeface="Lato" panose="020F0502020204030203" pitchFamily="34" charset="77"/>
              </a:rPr>
              <a:t>75%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4BBBF692-7646-4D5D-D97E-3DF1DF4B1E1E}"/>
              </a:ext>
            </a:extLst>
          </p:cNvPr>
          <p:cNvSpPr txBox="1"/>
          <p:nvPr/>
        </p:nvSpPr>
        <p:spPr>
          <a:xfrm>
            <a:off x="5676900" y="271815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606060"/>
                </a:solidFill>
                <a:latin typeface="Lato" panose="020F0502020204030203" pitchFamily="34" charset="77"/>
              </a:rPr>
              <a:t>50%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92710EE9-D482-02EE-24F8-4D4CD9574C44}"/>
              </a:ext>
            </a:extLst>
          </p:cNvPr>
          <p:cNvSpPr txBox="1"/>
          <p:nvPr/>
        </p:nvSpPr>
        <p:spPr>
          <a:xfrm>
            <a:off x="4999038" y="4405283"/>
            <a:ext cx="24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AE08459A-695A-8B8E-13B8-BB82E181BB03}"/>
              </a:ext>
            </a:extLst>
          </p:cNvPr>
          <p:cNvSpPr txBox="1"/>
          <p:nvPr/>
        </p:nvSpPr>
        <p:spPr>
          <a:xfrm>
            <a:off x="8643938" y="4405283"/>
            <a:ext cx="24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FDDEA3C7-DAB8-3D80-37D3-0D5F63D29AD8}"/>
              </a:ext>
            </a:extLst>
          </p:cNvPr>
          <p:cNvSpPr txBox="1"/>
          <p:nvPr/>
        </p:nvSpPr>
        <p:spPr>
          <a:xfrm>
            <a:off x="4734719" y="4902200"/>
            <a:ext cx="286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xmlns="" id="{253A08E1-7C30-1217-56CE-54931AAF6ECB}"/>
              </a:ext>
            </a:extLst>
          </p:cNvPr>
          <p:cNvSpPr txBox="1"/>
          <p:nvPr/>
        </p:nvSpPr>
        <p:spPr>
          <a:xfrm>
            <a:off x="8381207" y="4902200"/>
            <a:ext cx="286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xmlns="" id="{E539FD73-F7DC-ADCA-54A1-F128FE0E5375}"/>
              </a:ext>
            </a:extLst>
          </p:cNvPr>
          <p:cNvSpPr txBox="1"/>
          <p:nvPr/>
        </p:nvSpPr>
        <p:spPr>
          <a:xfrm>
            <a:off x="1315859" y="4405283"/>
            <a:ext cx="24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67B4112B-F425-0C1E-8E79-78A78ABE3274}"/>
              </a:ext>
            </a:extLst>
          </p:cNvPr>
          <p:cNvSpPr txBox="1"/>
          <p:nvPr/>
        </p:nvSpPr>
        <p:spPr>
          <a:xfrm>
            <a:off x="1059478" y="4902200"/>
            <a:ext cx="286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FDCCDDCE-67DF-B58C-8927-A52C8B576AD7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</p:spTree>
    <p:extLst>
      <p:ext uri="{BB962C8B-B14F-4D97-AF65-F5344CB8AC3E}">
        <p14:creationId xmlns:p14="http://schemas.microsoft.com/office/powerpoint/2010/main" val="83210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xmlns="" id="{B4797421-263B-5B99-3915-7B8494F7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5" t="3516" r="12354"/>
          <a:stretch/>
        </p:blipFill>
        <p:spPr>
          <a:xfrm>
            <a:off x="5854700" y="0"/>
            <a:ext cx="63373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E423729-96F7-B922-19A2-F3AD1CBAEC71}"/>
              </a:ext>
            </a:extLst>
          </p:cNvPr>
          <p:cNvSpPr txBox="1"/>
          <p:nvPr/>
        </p:nvSpPr>
        <p:spPr>
          <a:xfrm>
            <a:off x="977900" y="838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D70007"/>
                </a:solidFill>
                <a:latin typeface="Lato" panose="020F0502020204030203" pitchFamily="34" charset="77"/>
              </a:rPr>
              <a:t>Ventas del mes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2B272FE1-D970-8CC5-F194-F896DB3DD761}"/>
              </a:ext>
            </a:extLst>
          </p:cNvPr>
          <p:cNvSpPr txBox="1"/>
          <p:nvPr/>
        </p:nvSpPr>
        <p:spPr>
          <a:xfrm>
            <a:off x="960438" y="1776383"/>
            <a:ext cx="2176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D70007"/>
                </a:solidFill>
                <a:latin typeface="Lato Light" panose="020F0302020204030203" pitchFamily="34" charset="77"/>
              </a:rPr>
              <a:t>COMMODO CONSQUEAT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6BB9D492-EC1A-2CCD-DD19-8E47471DD719}"/>
              </a:ext>
            </a:extLst>
          </p:cNvPr>
          <p:cNvSpPr txBox="1"/>
          <p:nvPr/>
        </p:nvSpPr>
        <p:spPr>
          <a:xfrm>
            <a:off x="960437" y="1471583"/>
            <a:ext cx="250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91BC870F-0DB8-95BC-153E-9D09CAE995E5}"/>
              </a:ext>
            </a:extLst>
          </p:cNvPr>
          <p:cNvSpPr txBox="1"/>
          <p:nvPr/>
        </p:nvSpPr>
        <p:spPr>
          <a:xfrm>
            <a:off x="952499" y="2324100"/>
            <a:ext cx="3915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 Ut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wisi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enim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ad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minim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veniam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quis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nostrud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exerci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tation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ullamcorper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</a:t>
            </a:r>
          </a:p>
          <a:p>
            <a:endParaRPr lang="es-AR" sz="1200" dirty="0">
              <a:solidFill>
                <a:srgbClr val="606060"/>
              </a:solidFill>
              <a:latin typeface="Lato" panose="020F0502020204030203" pitchFamily="34" charset="77"/>
            </a:endParaRPr>
          </a:p>
          <a:p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Duis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autem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iriure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dolor in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hendrerit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in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vulputate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esse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molestie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consequat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illum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feugiat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nulla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facilisis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at vero eros et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accumsan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et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iusto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odio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dignissim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qui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blandit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praesent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luptatum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zzril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delenit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augue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duis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te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feugait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nulla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facilisi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EBFDF1D1-5624-CC88-483D-45F116FF1BE5}"/>
              </a:ext>
            </a:extLst>
          </p:cNvPr>
          <p:cNvSpPr txBox="1"/>
          <p:nvPr/>
        </p:nvSpPr>
        <p:spPr>
          <a:xfrm>
            <a:off x="1108075" y="5149334"/>
            <a:ext cx="19313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Nulla</a:t>
            </a:r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1400" b="1" dirty="0" err="1">
                <a:solidFill>
                  <a:srgbClr val="D70007"/>
                </a:solidFill>
                <a:latin typeface="Lato" panose="020F0502020204030203" pitchFamily="34" charset="77"/>
              </a:rPr>
              <a:t>facilisis</a:t>
            </a:r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 at vero</a:t>
            </a:r>
          </a:p>
          <a:p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eros et </a:t>
            </a:r>
            <a:r>
              <a:rPr lang="es-AR" sz="14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accumsan</a:t>
            </a:r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 et</a:t>
            </a:r>
          </a:p>
          <a:p>
            <a:r>
              <a:rPr lang="es-AR" sz="1400" b="1" dirty="0" err="1">
                <a:solidFill>
                  <a:srgbClr val="D70007"/>
                </a:solidFill>
                <a:latin typeface="Lato" panose="020F0502020204030203" pitchFamily="34" charset="77"/>
              </a:rPr>
              <a:t>iusto</a:t>
            </a:r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 odio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xmlns="" id="{E5147CF9-7AED-C7DE-59E6-36B525F193CA}"/>
              </a:ext>
            </a:extLst>
          </p:cNvPr>
          <p:cNvCxnSpPr>
            <a:cxnSpLocks/>
          </p:cNvCxnSpPr>
          <p:nvPr/>
        </p:nvCxnSpPr>
        <p:spPr>
          <a:xfrm>
            <a:off x="1055688" y="5054600"/>
            <a:ext cx="0" cy="990600"/>
          </a:xfrm>
          <a:prstGeom prst="line">
            <a:avLst/>
          </a:prstGeom>
          <a:ln w="15875">
            <a:solidFill>
              <a:srgbClr val="D700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634F310B-FC73-193A-5F7C-42B3BDC27B30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1FF43918-17ED-2A56-0D48-493DEE667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4F21630B-F9D2-7222-1F8D-210F3FAB3361}"/>
              </a:ext>
            </a:extLst>
          </p:cNvPr>
          <p:cNvSpPr txBox="1"/>
          <p:nvPr/>
        </p:nvSpPr>
        <p:spPr>
          <a:xfrm>
            <a:off x="977900" y="5168900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D70007"/>
                </a:solidFill>
                <a:latin typeface="Lato Light" panose="020F0302020204030203" pitchFamily="34" charset="77"/>
              </a:rPr>
              <a:t>Color fuente: </a:t>
            </a:r>
            <a:r>
              <a:rPr lang="es-AR" sz="1400" dirty="0" err="1">
                <a:solidFill>
                  <a:srgbClr val="D70007"/>
                </a:solidFill>
                <a:latin typeface="Lato Light" panose="020F0302020204030203" pitchFamily="34" charset="77"/>
              </a:rPr>
              <a:t>Lorem</a:t>
            </a:r>
            <a:r>
              <a:rPr lang="es-AR" sz="1400" dirty="0">
                <a:solidFill>
                  <a:srgbClr val="D70007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rgbClr val="D70007"/>
                </a:solidFill>
                <a:latin typeface="Lato Light" panose="020F0302020204030203" pitchFamily="34" charset="77"/>
              </a:rPr>
              <a:t>Ipsum</a:t>
            </a:r>
            <a:endParaRPr lang="es-AR" sz="1400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CA22A00A-3E22-B381-1B64-F23186DE40DE}"/>
              </a:ext>
            </a:extLst>
          </p:cNvPr>
          <p:cNvSpPr txBox="1"/>
          <p:nvPr/>
        </p:nvSpPr>
        <p:spPr>
          <a:xfrm>
            <a:off x="952500" y="1587500"/>
            <a:ext cx="57023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“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Adipiscing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elit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, sed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diam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nonummy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nibh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euismod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tincidunt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ut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laoreet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dolore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magna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aliquam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erat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volutpat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.”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EFE60DEB-E088-44AB-13D9-6116B29CAD6A}"/>
              </a:ext>
            </a:extLst>
          </p:cNvPr>
          <p:cNvSpPr txBox="1"/>
          <p:nvPr/>
        </p:nvSpPr>
        <p:spPr>
          <a:xfrm>
            <a:off x="977900" y="838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rgbClr val="D70007"/>
                </a:solidFill>
                <a:latin typeface="Lato Light" panose="020F0302020204030203" pitchFamily="34" charset="77"/>
              </a:rPr>
              <a:t>Frase destacada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23C46737-3F4A-17D6-FFE2-B4236209360C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</p:spTree>
    <p:extLst>
      <p:ext uri="{BB962C8B-B14F-4D97-AF65-F5344CB8AC3E}">
        <p14:creationId xmlns:p14="http://schemas.microsoft.com/office/powerpoint/2010/main" val="969601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0aeee1-ee6e-4139-8f55-368d129b7296" xsi:nil="true"/>
    <lcf76f155ced4ddcb4097134ff3c332f xmlns="e9d03810-18dc-4ea7-a0b3-a8b591699bf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374C34AD660F42BD0F1F69922C3930" ma:contentTypeVersion="12" ma:contentTypeDescription="Crear nuevo documento." ma:contentTypeScope="" ma:versionID="7d16ac40a8f1aa2d63a1f489215eebb5">
  <xsd:schema xmlns:xsd="http://www.w3.org/2001/XMLSchema" xmlns:xs="http://www.w3.org/2001/XMLSchema" xmlns:p="http://schemas.microsoft.com/office/2006/metadata/properties" xmlns:ns2="e9d03810-18dc-4ea7-a0b3-a8b591699bfd" xmlns:ns3="9a0aeee1-ee6e-4139-8f55-368d129b7296" targetNamespace="http://schemas.microsoft.com/office/2006/metadata/properties" ma:root="true" ma:fieldsID="f0a1e32da2d3551440c970e4cc8cb4a2" ns2:_="" ns3:_="">
    <xsd:import namespace="e9d03810-18dc-4ea7-a0b3-a8b591699bfd"/>
    <xsd:import namespace="9a0aeee1-ee6e-4139-8f55-368d129b72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03810-18dc-4ea7-a0b3-a8b591699b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3a7d435f-bc0a-452e-b7b2-4cb57826a0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aeee1-ee6e-4139-8f55-368d129b729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56f5a4d-e3da-42fb-8ea1-85d79f0350eb}" ma:internalName="TaxCatchAll" ma:showField="CatchAllData" ma:web="9a0aeee1-ee6e-4139-8f55-368d129b72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DF3C09-D142-4CA7-A895-5053D4953CAC}">
  <ds:schemaRefs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e9d03810-18dc-4ea7-a0b3-a8b591699bfd"/>
    <ds:schemaRef ds:uri="http://schemas.openxmlformats.org/package/2006/metadata/core-properties"/>
    <ds:schemaRef ds:uri="9a0aeee1-ee6e-4139-8f55-368d129b729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0C9928-94CA-4208-A35E-D67712DBCE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A56367-5D1B-4D05-B16E-73F4749B16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03810-18dc-4ea7-a0b3-a8b591699bfd"/>
    <ds:schemaRef ds:uri="9a0aeee1-ee6e-4139-8f55-368d129b72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26e4c1-5892-497a-b9da-ee493c9f0364}" enabled="0" method="" siteId="{d026e4c1-5892-497a-b9da-ee493c9f036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579</Words>
  <Application>Microsoft Office PowerPoint</Application>
  <PresentationFormat>Panorámica</PresentationFormat>
  <Paragraphs>97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Lato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Rotman, Julieta  (BUE-FUB)</dc:creator>
  <cp:lastModifiedBy>Leila Micaela Omar</cp:lastModifiedBy>
  <cp:revision>5</cp:revision>
  <dcterms:created xsi:type="dcterms:W3CDTF">2024-07-30T13:30:57Z</dcterms:created>
  <dcterms:modified xsi:type="dcterms:W3CDTF">2024-11-07T12:07:02Z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0x01010023374C34AD660F42BD0F1F69922C3930</vt:lpwstr>
  </property>
</Properties>
</file>